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</p:sldMasterIdLst>
  <p:notesMasterIdLst>
    <p:notesMasterId r:id="rId26"/>
  </p:notesMasterIdLst>
  <p:handoutMasterIdLst>
    <p:handoutMasterId r:id="rId27"/>
  </p:handoutMasterIdLst>
  <p:sldIdLst>
    <p:sldId id="256" r:id="rId6"/>
    <p:sldId id="271" r:id="rId7"/>
    <p:sldId id="272" r:id="rId8"/>
    <p:sldId id="277" r:id="rId9"/>
    <p:sldId id="278" r:id="rId10"/>
    <p:sldId id="274" r:id="rId11"/>
    <p:sldId id="275" r:id="rId12"/>
    <p:sldId id="285" r:id="rId13"/>
    <p:sldId id="286" r:id="rId14"/>
    <p:sldId id="287" r:id="rId15"/>
    <p:sldId id="288" r:id="rId16"/>
    <p:sldId id="289" r:id="rId17"/>
    <p:sldId id="276" r:id="rId18"/>
    <p:sldId id="279" r:id="rId19"/>
    <p:sldId id="280" r:id="rId20"/>
    <p:sldId id="281" r:id="rId21"/>
    <p:sldId id="282" r:id="rId22"/>
    <p:sldId id="283" r:id="rId23"/>
    <p:sldId id="284" r:id="rId24"/>
    <p:sldId id="269" r:id="rId25"/>
  </p:sldIdLst>
  <p:sldSz cx="9144000" cy="5143500" type="screen16x9"/>
  <p:notesSz cx="7010400" cy="923607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4" orient="horz" pos="2748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5" pos="6144">
          <p15:clr>
            <a:srgbClr val="A4A3A4"/>
          </p15:clr>
        </p15:guide>
        <p15:guide id="16" orient="horz" pos="276" userDrawn="1">
          <p15:clr>
            <a:srgbClr val="A4A3A4"/>
          </p15:clr>
        </p15:guide>
        <p15:guide id="20" pos="2736" userDrawn="1">
          <p15:clr>
            <a:srgbClr val="A4A3A4"/>
          </p15:clr>
        </p15:guide>
        <p15:guide id="21" pos="5688" userDrawn="1">
          <p15:clr>
            <a:srgbClr val="A4A3A4"/>
          </p15:clr>
        </p15:guide>
        <p15:guide id="22" orient="horz" pos="1956" userDrawn="1">
          <p15:clr>
            <a:srgbClr val="A4A3A4"/>
          </p15:clr>
        </p15:guide>
        <p15:guide id="26" orient="horz" pos="3036" userDrawn="1">
          <p15:clr>
            <a:srgbClr val="A4A3A4"/>
          </p15:clr>
        </p15:guide>
        <p15:guide id="27" orient="horz" pos="1644" userDrawn="1">
          <p15:clr>
            <a:srgbClr val="A4A3A4"/>
          </p15:clr>
        </p15:guide>
        <p15:guide id="28" orient="horz" pos="1860" userDrawn="1">
          <p15:clr>
            <a:srgbClr val="A4A3A4"/>
          </p15:clr>
        </p15:guide>
        <p15:guide id="29" pos="2880" userDrawn="1">
          <p15:clr>
            <a:srgbClr val="A4A3A4"/>
          </p15:clr>
        </p15:guide>
        <p15:guide id="31" orient="horz" pos="804" userDrawn="1">
          <p15:clr>
            <a:srgbClr val="A4A3A4"/>
          </p15:clr>
        </p15:guide>
        <p15:guide id="32" pos="5448" userDrawn="1">
          <p15:clr>
            <a:srgbClr val="A4A3A4"/>
          </p15:clr>
        </p15:guide>
        <p15:guide id="33" pos="480" userDrawn="1">
          <p15:clr>
            <a:srgbClr val="A4A3A4"/>
          </p15:clr>
        </p15:guide>
        <p15:guide id="34" pos="336" userDrawn="1">
          <p15:clr>
            <a:srgbClr val="A4A3A4"/>
          </p15:clr>
        </p15:guide>
        <p15:guide id="35" orient="horz" pos="348" userDrawn="1">
          <p15:clr>
            <a:srgbClr val="A4A3A4"/>
          </p15:clr>
        </p15:guide>
        <p15:guide id="36" orient="horz" pos="2169">
          <p15:clr>
            <a:srgbClr val="A4A3A4"/>
          </p15:clr>
        </p15:guide>
        <p15:guide id="37" orient="horz" pos="3239">
          <p15:clr>
            <a:srgbClr val="A4A3A4"/>
          </p15:clr>
        </p15:guide>
        <p15:guide id="38" orient="horz" pos="606">
          <p15:clr>
            <a:srgbClr val="A4A3A4"/>
          </p15:clr>
        </p15:guide>
        <p15:guide id="39" orient="horz" pos="2772">
          <p15:clr>
            <a:srgbClr val="A4A3A4"/>
          </p15:clr>
        </p15:guide>
        <p15:guide id="40" pos="5759">
          <p15:clr>
            <a:srgbClr val="A4A3A4"/>
          </p15:clr>
        </p15:guide>
        <p15:guide id="41" pos="5700">
          <p15:clr>
            <a:srgbClr val="A4A3A4"/>
          </p15:clr>
        </p15:guide>
        <p15:guide id="42" pos="2944">
          <p15:clr>
            <a:srgbClr val="A4A3A4"/>
          </p15:clr>
        </p15:guide>
        <p15:guide id="43" pos="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00"/>
    <a:srgbClr val="00CCFF"/>
    <a:srgbClr val="00008C"/>
    <a:srgbClr val="001EFF"/>
    <a:srgbClr val="F46E00"/>
    <a:srgbClr val="9AF7FF"/>
    <a:srgbClr val="F2F2F2"/>
    <a:srgbClr val="D9D9D9"/>
    <a:srgbClr val="2C2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5" autoAdjust="0"/>
    <p:restoredTop sz="92819" autoAdjust="0"/>
  </p:normalViewPr>
  <p:slideViewPr>
    <p:cSldViewPr snapToGrid="0">
      <p:cViewPr varScale="1">
        <p:scale>
          <a:sx n="88" d="100"/>
          <a:sy n="88" d="100"/>
        </p:scale>
        <p:origin x="858" y="78"/>
      </p:cViewPr>
      <p:guideLst>
        <p:guide orient="horz" pos="2532"/>
        <p:guide orient="horz" pos="2748"/>
        <p:guide orient="horz" pos="3888"/>
        <p:guide pos="5760"/>
        <p:guide pos="6144"/>
        <p:guide orient="horz" pos="276"/>
        <p:guide pos="2736"/>
        <p:guide pos="5688"/>
        <p:guide orient="horz" pos="1956"/>
        <p:guide orient="horz" pos="3036"/>
        <p:guide orient="horz" pos="1644"/>
        <p:guide orient="horz" pos="1860"/>
        <p:guide pos="2880"/>
        <p:guide orient="horz" pos="804"/>
        <p:guide pos="5448"/>
        <p:guide pos="480"/>
        <p:guide pos="336"/>
        <p:guide orient="horz" pos="348"/>
        <p:guide orient="horz" pos="2169"/>
        <p:guide orient="horz" pos="3239"/>
        <p:guide orient="horz" pos="606"/>
        <p:guide orient="horz" pos="2772"/>
        <p:guide pos="5759"/>
        <p:guide pos="5700"/>
        <p:guide pos="2944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12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756" y="2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81867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756" y="8781867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fld id="{DA6835A3-9366-4C20-B248-0AC9C46A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7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407" y="4387248"/>
            <a:ext cx="5611588" cy="415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fld id="{C0C428FF-E08F-45DE-BAC9-258D4444E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8105" y="3230193"/>
            <a:ext cx="5556738" cy="221456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600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2" descr="C:\Users\10630824\Desktop\Microot template\LTI logo (3)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9"/>
          <a:stretch/>
        </p:blipFill>
        <p:spPr bwMode="auto">
          <a:xfrm>
            <a:off x="6103631" y="4581795"/>
            <a:ext cx="1294850" cy="2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31" y="267475"/>
            <a:ext cx="689056" cy="5106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4" y="267475"/>
            <a:ext cx="864729" cy="6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9" y="940222"/>
            <a:ext cx="8615227" cy="37250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8" y="240427"/>
            <a:ext cx="8024283" cy="38472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43291" y="681005"/>
            <a:ext cx="7964402" cy="188523"/>
          </a:xfrm>
        </p:spPr>
        <p:txBody>
          <a:bodyPr/>
          <a:lstStyle>
            <a:lvl1pPr marL="0" indent="0">
              <a:buNone/>
              <a:defRPr sz="12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/>
              <a:t>Secondary title place 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610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16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3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9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4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8189" y="731070"/>
            <a:ext cx="8615227" cy="393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269878" y="240427"/>
            <a:ext cx="85942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2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304" y="-37324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80" r:id="rId4"/>
    <p:sldLayoutId id="214748366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389626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779252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168878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1558503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46110" indent="-146110" algn="l" defTabSz="1566621" rtl="0" eaLnBrk="0" fontAlgn="base" hangingPunct="0">
        <a:spcBef>
          <a:spcPct val="75000"/>
        </a:spcBef>
        <a:spcAft>
          <a:spcPct val="0"/>
        </a:spcAft>
        <a:buClrTx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293573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441035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584439" indent="-142052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726490" indent="-140698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116116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6pPr>
      <a:lvl7pPr marL="1505742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7pPr>
      <a:lvl8pPr marL="1895368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8pPr>
      <a:lvl9pPr marL="2284994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14" y="1785786"/>
            <a:ext cx="2191771" cy="15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AIRLINE 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large, plane, monitor, photo&#10;&#10;Description automatically generated">
            <a:extLst>
              <a:ext uri="{FF2B5EF4-FFF2-40B4-BE49-F238E27FC236}">
                <a16:creationId xmlns:a16="http://schemas.microsoft.com/office/drawing/2014/main" id="{8F810053-8C28-4D1D-8A1B-CFFD998D7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3"/>
          <a:stretch/>
        </p:blipFill>
        <p:spPr>
          <a:xfrm>
            <a:off x="1067459" y="925385"/>
            <a:ext cx="7009082" cy="37833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2248BA-9D13-4E42-B235-9638984B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ADMIN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68D5-3F4B-4F66-8D62-60AC57CE8E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1C87708-DDAE-4312-8262-6560CA240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77"/>
          <a:stretch/>
        </p:blipFill>
        <p:spPr>
          <a:xfrm>
            <a:off x="1086127" y="925385"/>
            <a:ext cx="6971745" cy="374027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53C6F8-C438-443C-8AD1-C6349925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ADMIN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62DD5-C1A9-4B65-BACA-E951F6D9BC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47DF2-E671-45AD-B4FB-A2D2E77E3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3"/>
          <a:stretch/>
        </p:blipFill>
        <p:spPr>
          <a:xfrm>
            <a:off x="1107344" y="925385"/>
            <a:ext cx="6929312" cy="374027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708E34-A80E-4034-90B4-963870CE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ADMIN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DE6CB-02CC-4D15-8B4B-E7C53B3172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5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plane&#10;&#10;Description automatically generated">
            <a:extLst>
              <a:ext uri="{FF2B5EF4-FFF2-40B4-BE49-F238E27FC236}">
                <a16:creationId xmlns:a16="http://schemas.microsoft.com/office/drawing/2014/main" id="{2AD1A031-0120-4A73-827B-DAC0E197B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77"/>
          <a:stretch/>
        </p:blipFill>
        <p:spPr>
          <a:xfrm>
            <a:off x="798120" y="925385"/>
            <a:ext cx="7054744" cy="37848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FE9EC9-E45A-4C74-8CDE-357EAFAB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USER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741BE-E327-4593-8205-9B08671C88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6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screen&#10;&#10;Description automatically generated">
            <a:extLst>
              <a:ext uri="{FF2B5EF4-FFF2-40B4-BE49-F238E27FC236}">
                <a16:creationId xmlns:a16="http://schemas.microsoft.com/office/drawing/2014/main" id="{7B7FB2F2-7253-45B9-B6A2-C73C6E930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1"/>
          <a:stretch/>
        </p:blipFill>
        <p:spPr>
          <a:xfrm>
            <a:off x="991691" y="1003542"/>
            <a:ext cx="6900452" cy="37360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4154F4-81BF-4436-8C0C-D9E2B3A2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B2078-825E-41C8-AFA4-E816103505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7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D681EC-D4F0-4EC9-B45C-35BBB550A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3"/>
          <a:stretch/>
        </p:blipFill>
        <p:spPr>
          <a:xfrm>
            <a:off x="991691" y="925385"/>
            <a:ext cx="6900451" cy="3724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2EE2CA-B57A-45D0-9C1F-3EEDE332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5ECC9-ABCD-4D69-BD84-A675454F3B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1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lane sitting on top of a runway&#10;&#10;Description automatically generated">
            <a:extLst>
              <a:ext uri="{FF2B5EF4-FFF2-40B4-BE49-F238E27FC236}">
                <a16:creationId xmlns:a16="http://schemas.microsoft.com/office/drawing/2014/main" id="{6C3BA33A-D323-450D-BC96-55F7C008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85"/>
          <a:stretch/>
        </p:blipFill>
        <p:spPr>
          <a:xfrm>
            <a:off x="1045029" y="813690"/>
            <a:ext cx="6780482" cy="36488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BF834-E773-4947-9B3D-30A28D05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B53A9-2ACA-49C6-B66B-36763E4C1B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1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DC4F59-A781-4AF6-BB16-2BA46592D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3"/>
          <a:stretch/>
        </p:blipFill>
        <p:spPr>
          <a:xfrm>
            <a:off x="904606" y="900047"/>
            <a:ext cx="6802480" cy="36718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BB245A-B29D-45D8-9BFF-3614D082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C841B-4328-4F4E-BC44-EE0FFFC419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01691-D4D6-4061-90D0-DE70A5DD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79C7E-9F86-46D2-B48D-9EE682531D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A6429C-6DC0-40BB-AE19-90112EAE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85"/>
          <a:stretch/>
        </p:blipFill>
        <p:spPr>
          <a:xfrm>
            <a:off x="1096768" y="925385"/>
            <a:ext cx="6950464" cy="3740278"/>
          </a:xfrm>
        </p:spPr>
      </p:pic>
    </p:spTree>
    <p:extLst>
      <p:ext uri="{BB962C8B-B14F-4D97-AF65-F5344CB8AC3E}">
        <p14:creationId xmlns:p14="http://schemas.microsoft.com/office/powerpoint/2010/main" val="198606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31FDCD-4CDE-4461-9618-75A8B5B9F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62"/>
          <a:stretch/>
        </p:blipFill>
        <p:spPr>
          <a:xfrm>
            <a:off x="1034143" y="1015446"/>
            <a:ext cx="6845796" cy="365021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3D43EC-DF2D-489C-BBED-3D909B86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ACFFF-76B8-468A-B111-A51963DEB5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964396-3961-4DE3-820B-BFAB6BF5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FDACA-8C49-4FD3-A1B5-AD61959D7E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085" y="625149"/>
            <a:ext cx="7458607" cy="244380"/>
          </a:xfrm>
        </p:spPr>
        <p:txBody>
          <a:bodyPr/>
          <a:lstStyle/>
          <a:p>
            <a:r>
              <a:rPr lang="en-SG" dirty="0"/>
              <a:t>AIRLINE 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76088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52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6B4EC-A608-40B9-A27E-EBDB9C3FF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Airline Reservation system contains 2 modules</a:t>
            </a:r>
          </a:p>
          <a:p>
            <a:pPr lvl="1"/>
            <a:r>
              <a:rPr lang="en-US" dirty="0"/>
              <a:t>Admin Module</a:t>
            </a:r>
          </a:p>
          <a:p>
            <a:pPr lvl="1"/>
            <a:r>
              <a:rPr lang="en-US" dirty="0"/>
              <a:t>User Module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1E2BF-1432-4AD4-904A-EA1EBD3D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8DFC7-6B3B-46C4-B901-EC1FACDB73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6686" y="625149"/>
            <a:ext cx="7611006" cy="223938"/>
          </a:xfrm>
        </p:spPr>
        <p:txBody>
          <a:bodyPr/>
          <a:lstStyle/>
          <a:p>
            <a:r>
              <a:rPr lang="en-SG" dirty="0"/>
              <a:t>AIRLINE RESERVATION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0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169605-7335-4994-9C37-DA073DAC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D41A9-E8DF-476F-A258-7B9A561C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 : ADMIN MODULE</a:t>
            </a:r>
          </a:p>
        </p:txBody>
      </p:sp>
    </p:spTree>
    <p:extLst>
      <p:ext uri="{BB962C8B-B14F-4D97-AF65-F5344CB8AC3E}">
        <p14:creationId xmlns:p14="http://schemas.microsoft.com/office/powerpoint/2010/main" val="64688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C9BC7-D82D-4AC1-AEC2-2712EFFD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1A673-0E3F-4B8A-9E6D-06B977D2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 : USER MODULE </a:t>
            </a:r>
          </a:p>
        </p:txBody>
      </p:sp>
    </p:spTree>
    <p:extLst>
      <p:ext uri="{BB962C8B-B14F-4D97-AF65-F5344CB8AC3E}">
        <p14:creationId xmlns:p14="http://schemas.microsoft.com/office/powerpoint/2010/main" val="401238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5F81-972A-4299-A5F9-BD53BCD3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64C9-DC04-469D-9403-99E65FB70A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C3A13-0450-4D84-82D1-5EBF36F23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7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D560-554C-45EF-B4CB-D7DCF6A3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96EE-EBD9-4712-A1C9-178C85E1A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BEFEC-0F45-4932-96AB-167D9E701A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0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plane&#10;&#10;Description automatically generated">
            <a:extLst>
              <a:ext uri="{FF2B5EF4-FFF2-40B4-BE49-F238E27FC236}">
                <a16:creationId xmlns:a16="http://schemas.microsoft.com/office/drawing/2014/main" id="{BAB93314-8DBD-418C-A947-56962B702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69"/>
          <a:stretch/>
        </p:blipFill>
        <p:spPr>
          <a:xfrm>
            <a:off x="1100116" y="925385"/>
            <a:ext cx="6943768" cy="37138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E3746F-2A13-4C7E-82CB-F65AEB8B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ADMIN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8807A-277E-4169-9A71-A20A80A568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Admin Login </a:t>
            </a:r>
          </a:p>
        </p:txBody>
      </p:sp>
    </p:spTree>
    <p:extLst>
      <p:ext uri="{BB962C8B-B14F-4D97-AF65-F5344CB8AC3E}">
        <p14:creationId xmlns:p14="http://schemas.microsoft.com/office/powerpoint/2010/main" val="53891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90A94-737D-41DE-8056-E276E79A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: ADMIN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B92AC-5E72-4A59-A4ED-BAB79C04C6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365ACD8-2117-4349-A44D-3F9449733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85"/>
          <a:stretch/>
        </p:blipFill>
        <p:spPr>
          <a:xfrm>
            <a:off x="1096768" y="925385"/>
            <a:ext cx="6950464" cy="3740278"/>
          </a:xfrm>
        </p:spPr>
      </p:pic>
    </p:spTree>
    <p:extLst>
      <p:ext uri="{BB962C8B-B14F-4D97-AF65-F5344CB8AC3E}">
        <p14:creationId xmlns:p14="http://schemas.microsoft.com/office/powerpoint/2010/main" val="325496425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F8E8959049E8428369959651C7B244" ma:contentTypeVersion="1" ma:contentTypeDescription="Create a new document." ma:contentTypeScope="" ma:versionID="a3dfc01f428c3fcbfdafd221a376b9de">
  <xsd:schema xmlns:xsd="http://www.w3.org/2001/XMLSchema" xmlns:p="http://schemas.microsoft.com/office/2006/metadata/properties" xmlns:ns2="71bf3f0a-df54-467d-89c2-87f8d534ba77" targetNamespace="http://schemas.microsoft.com/office/2006/metadata/properties" ma:root="true" ma:fieldsID="96a372070048e73f7666a0524ec77300" ns2:_="">
    <xsd:import namespace="71bf3f0a-df54-467d-89c2-87f8d534ba77"/>
    <xsd:element name="properties">
      <xsd:complexType>
        <xsd:sequence>
          <xsd:element name="documentManagement">
            <xsd:complexType>
              <xsd:all>
                <xsd:element ref="ns2: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bf3f0a-df54-467d-89c2-87f8d534ba77" elementFormDefault="qualified">
    <xsd:import namespace="http://schemas.microsoft.com/office/2006/documentManagement/types"/>
    <xsd:element name="Comments" ma:index="10" nillable="true" ma:displayName="Comments" ma:internalName="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Comments xmlns="71bf3f0a-df54-467d-89c2-87f8d534ba77" xsi:nil="true"/>
  </documentManagement>
</p:properties>
</file>

<file path=customXml/itemProps1.xml><?xml version="1.0" encoding="utf-8"?>
<ds:datastoreItem xmlns:ds="http://schemas.openxmlformats.org/officeDocument/2006/customXml" ds:itemID="{2C674307-C299-473D-A73D-C7DBA1A7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bf3f0a-df54-467d-89c2-87f8d534ba7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ABB6DC8-0142-4676-96FE-F1693BA950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559248-63FA-4C6E-A37D-96FF4426E5C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1bf3f0a-df54-467d-89c2-87f8d534b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23509</TotalTime>
  <Words>62</Words>
  <Application>Microsoft Office PowerPoint</Application>
  <PresentationFormat>On-screen Show (16:9)</PresentationFormat>
  <Paragraphs>24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 Light</vt:lpstr>
      <vt:lpstr>Symbol</vt:lpstr>
      <vt:lpstr>Wingdings</vt:lpstr>
      <vt:lpstr>L&amp;T Infotech</vt:lpstr>
      <vt:lpstr>Custom Design</vt:lpstr>
      <vt:lpstr>AIRLINE RESERVATION SYSTEM</vt:lpstr>
      <vt:lpstr>INTRODUCTION</vt:lpstr>
      <vt:lpstr>MODULES</vt:lpstr>
      <vt:lpstr>FLOW DIAGRAM : ADMIN MODULE</vt:lpstr>
      <vt:lpstr>FLOW DIAGRAM : USER MODULE </vt:lpstr>
      <vt:lpstr>ADMIN MODULE</vt:lpstr>
      <vt:lpstr>USER MODULE</vt:lpstr>
      <vt:lpstr>SNAPSHOTS : ADMIN MODULE</vt:lpstr>
      <vt:lpstr>SNAPSHOTS : ADMIN MODULE</vt:lpstr>
      <vt:lpstr>SNAPSHOTS : ADMIN MODULE</vt:lpstr>
      <vt:lpstr>SNAPSHOTS : ADMIN MODULE</vt:lpstr>
      <vt:lpstr>SNAPSHOTS : ADMIN MODULE</vt:lpstr>
      <vt:lpstr>SNAPSHOTS : USER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ICG_Pres(A4)</dc:title>
  <dc:creator>Rowsell, Karen [CCC-OT_OP]</dc:creator>
  <cp:lastModifiedBy>Ashika Ramesha</cp:lastModifiedBy>
  <cp:revision>1886</cp:revision>
  <cp:lastPrinted>2015-11-28T12:28:20Z</cp:lastPrinted>
  <dcterms:created xsi:type="dcterms:W3CDTF">2007-05-25T22:38:05Z</dcterms:created>
  <dcterms:modified xsi:type="dcterms:W3CDTF">2019-11-26T13:35:00Z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0x01010070F8E8959049E8428369959651C7B244</vt:lpwstr>
  </property>
  <property fmtid="{D5CDD505-2E9C-101B-9397-08002B2CF9AE}" pid="3" name="TOCOpt">
    <vt:lpwstr>1</vt:lpwstr>
  </property>
  <property fmtid="{D5CDD505-2E9C-101B-9397-08002B2CF9AE}" pid="4" name="PNSOpt">
    <vt:lpwstr>1</vt:lpwstr>
  </property>
  <property fmtid="{D5CDD505-2E9C-101B-9397-08002B2CF9AE}" pid="5" name="Pitchbook Compatible">
    <vt:lpwstr>Yes</vt:lpwstr>
  </property>
</Properties>
</file>